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9FC55CF-B566-47D3-8E27-AA9AC3A86A5D}" v="1" dt="2023-07-24T03:45:12.91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65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19FC55CF-B566-47D3-8E27-AA9AC3A86A5D}"/>
    <pc:docChg chg="custSel modSld">
      <pc:chgData name="Narelle Wheaton" userId="6e1b2b30-480e-4f91-806b-6735d5b9e446" providerId="ADAL" clId="{19FC55CF-B566-47D3-8E27-AA9AC3A86A5D}" dt="2023-07-24T03:45:12.914" v="21"/>
      <pc:docMkLst>
        <pc:docMk/>
      </pc:docMkLst>
      <pc:sldChg chg="modSp mod">
        <pc:chgData name="Narelle Wheaton" userId="6e1b2b30-480e-4f91-806b-6735d5b9e446" providerId="ADAL" clId="{19FC55CF-B566-47D3-8E27-AA9AC3A86A5D}" dt="2023-07-24T03:44:58.473" v="19" actId="1076"/>
        <pc:sldMkLst>
          <pc:docMk/>
          <pc:sldMk cId="3767400483" sldId="256"/>
        </pc:sldMkLst>
        <pc:spChg chg="mod">
          <ac:chgData name="Narelle Wheaton" userId="6e1b2b30-480e-4f91-806b-6735d5b9e446" providerId="ADAL" clId="{19FC55CF-B566-47D3-8E27-AA9AC3A86A5D}" dt="2023-07-24T03:44:58.473" v="19" actId="1076"/>
          <ac:spMkLst>
            <pc:docMk/>
            <pc:sldMk cId="3767400483" sldId="256"/>
            <ac:spMk id="3" creationId="{C06D75B2-F1EF-450D-87F1-DA21DA468B16}"/>
          </ac:spMkLst>
        </pc:spChg>
      </pc:sldChg>
      <pc:sldChg chg="delSp mod">
        <pc:chgData name="Narelle Wheaton" userId="6e1b2b30-480e-4f91-806b-6735d5b9e446" providerId="ADAL" clId="{19FC55CF-B566-47D3-8E27-AA9AC3A86A5D}" dt="2023-07-24T03:45:11.237" v="20" actId="21"/>
        <pc:sldMkLst>
          <pc:docMk/>
          <pc:sldMk cId="4194181996" sldId="259"/>
        </pc:sldMkLst>
        <pc:spChg chg="del">
          <ac:chgData name="Narelle Wheaton" userId="6e1b2b30-480e-4f91-806b-6735d5b9e446" providerId="ADAL" clId="{19FC55CF-B566-47D3-8E27-AA9AC3A86A5D}" dt="2023-07-24T03:45:11.237" v="20" actId="21"/>
          <ac:spMkLst>
            <pc:docMk/>
            <pc:sldMk cId="4194181996" sldId="259"/>
            <ac:spMk id="4" creationId="{8F615185-73CC-4F2B-BA03-AC099B7FA58E}"/>
          </ac:spMkLst>
        </pc:spChg>
      </pc:sldChg>
      <pc:sldChg chg="addSp modSp">
        <pc:chgData name="Narelle Wheaton" userId="6e1b2b30-480e-4f91-806b-6735d5b9e446" providerId="ADAL" clId="{19FC55CF-B566-47D3-8E27-AA9AC3A86A5D}" dt="2023-07-24T03:45:12.914" v="21"/>
        <pc:sldMkLst>
          <pc:docMk/>
          <pc:sldMk cId="2925468507" sldId="261"/>
        </pc:sldMkLst>
        <pc:spChg chg="add mod">
          <ac:chgData name="Narelle Wheaton" userId="6e1b2b30-480e-4f91-806b-6735d5b9e446" providerId="ADAL" clId="{19FC55CF-B566-47D3-8E27-AA9AC3A86A5D}" dt="2023-07-24T03:45:12.914" v="21"/>
          <ac:spMkLst>
            <pc:docMk/>
            <pc:sldMk cId="2925468507" sldId="261"/>
            <ac:spMk id="2" creationId="{D352E164-1DDE-4146-0500-ED4F767EF3E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37630E-4674-41BB-AB30-F7E6CDF71E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F0B716-494E-42F3-BF88-B2CDAF698A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7EE9E4-594D-497D-ABAB-4BA95C669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48728-F7F8-4277-AB81-92ED7D882F9D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F9660F-40BC-4686-B5AD-EDD2FB93A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B607EE-EC76-419B-86AD-8373C25B27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36D93-1771-44AE-9191-C42261477CD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69894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35DB6C-D71E-400C-B124-70EE624E47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CA3B4A-2BAD-4BD9-A191-EE831B41D4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A64CC3-35D8-428D-95BB-2EB96A4423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48728-F7F8-4277-AB81-92ED7D882F9D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ECB737-53B7-40B7-934D-B8CEE7C0AE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31BCED-1EDC-4C88-AD0A-A28A94F43F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36D93-1771-44AE-9191-C42261477CD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055062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1D749DD-6587-4080-89DF-C8FBED36023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B8834C9-1516-40CC-973A-7DDAC687D2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2C4CF3-BA2F-4BA0-89AF-6E6C0FBF4F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48728-F7F8-4277-AB81-92ED7D882F9D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A75352-51C8-48FD-BE53-B93835051F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0ABDFA-16F9-4CD7-BE38-038F2A397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36D93-1771-44AE-9191-C42261477CD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51349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C94444-67AF-4C79-96E5-A6BC8B243C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7C74C8-6AA8-40EC-A220-6DF8AE49B0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77250-EBF4-4399-9879-24B8CB16B2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48728-F7F8-4277-AB81-92ED7D882F9D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EF87A2-BED0-4B62-B906-49390059A5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0CE581-A471-49A4-A7C1-E5F103682C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36D93-1771-44AE-9191-C42261477CD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22754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1840E4-EA56-42A4-8853-1367E54DFA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1DDB73-A297-46B6-BAC0-5CD704989D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A41931-AB32-4AE0-BCA6-08ECD5570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48728-F7F8-4277-AB81-92ED7D882F9D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B374AE-F843-45FF-BE61-BE81E90B3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192899-827C-4395-8BF1-99AA786F56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36D93-1771-44AE-9191-C42261477CD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924725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7C8249-759D-4AD1-8D2C-D8EFE37764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0F6DEF-D2BE-46F7-B606-D170E1CD16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7FE9D6-6802-4EAA-86DE-93D6C195E7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98EFD6-188D-4A2C-8C4B-6DD2F17CAA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48728-F7F8-4277-AB81-92ED7D882F9D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A803CA-34EE-44E2-93F4-5FC6B3BD3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B92A36-B2F0-43F0-AC72-09FBFA146B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36D93-1771-44AE-9191-C42261477CD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03161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EF40A1-56D3-4822-BC6D-6DC464AF0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731894-EDE9-45D8-885B-B3A03741EA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6FB085-8FCD-4054-8431-CB69E83E4A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1FF5F3-32C1-4E5C-95E4-BC175D077E8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8A11454-D8F9-4B1F-9313-631BF2488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AAD3352-95A9-4687-A2B7-E5341E023B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48728-F7F8-4277-AB81-92ED7D882F9D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7E5559B-5114-4056-B6C8-38ED512945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FDEDDA-A01C-4F8B-BD8B-1496408D01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36D93-1771-44AE-9191-C42261477CD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46580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C57293-061D-486E-80E3-809565BFD3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7402EEF-D6D8-4F8E-9EB3-7EFC55CFA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48728-F7F8-4277-AB81-92ED7D882F9D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BFB449-4003-497E-BEAE-5ECE75442E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973513F-ABC7-4AA2-BE7B-12121A656C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36D93-1771-44AE-9191-C42261477CD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79904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50D8606-7EBA-4D5C-A123-81E27F6124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48728-F7F8-4277-AB81-92ED7D882F9D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3FEC54-B5E7-4338-85B2-EA8006444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B1C325-6DB1-4B8B-87AF-8765DC45E8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36D93-1771-44AE-9191-C42261477CD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22868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408199-B68B-4F0F-8916-5F47A52C15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26D35D-0A2A-40AD-8AF7-6493D14EF7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0E3AC1-0102-4167-916E-20FF0A00FA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B9F598-9C86-4B51-943C-9779E3D074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48728-F7F8-4277-AB81-92ED7D882F9D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44C7FC-D58B-4420-91C2-63402D6198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4BF4E1-E359-4E5E-AD38-D3E88D9A5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36D93-1771-44AE-9191-C42261477CD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57003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3B5CCF-68CD-416D-8CAA-E7B035DD8E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78C75D-D3AF-48C3-A61D-3C2C1D34E0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881839-7ECA-41D6-B6C0-E11782F04F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031C94-4E7E-4C44-AD0B-B0B0D6EA64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48728-F7F8-4277-AB81-92ED7D882F9D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D4F18D-3E3C-4D73-8322-35378708D3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00FD5D-76BB-4B31-A791-6F2F2821B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36D93-1771-44AE-9191-C42261477CD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88389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6EFD516-CEDB-4B45-9CB4-1ABA27D8B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161A32-8193-4F82-93D8-AEA1BA847F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FD856D-70C8-4795-B469-CBC8BF0F80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448728-F7F8-4277-AB81-92ED7D882F9D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3F21DD-BEEE-4E3C-A850-5CE384BE10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58856A-07EB-4D70-913F-1B54E62A3F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E36D93-1771-44AE-9191-C42261477CD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64899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06D75B2-F1EF-450D-87F1-DA21DA468B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52565"/>
            <a:ext cx="9144000" cy="2752869"/>
          </a:xfrm>
        </p:spPr>
        <p:txBody>
          <a:bodyPr>
            <a:normAutofit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Once I thought I walked with Jesus,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Yet such changeful feelings had,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Sometimes trusting, sometimes doubting,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Sometimes joyful, sometimes sad.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74004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06D75B2-F1EF-450D-87F1-DA21DA468B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78491"/>
            <a:ext cx="9144000" cy="2701018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the peace my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gives,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Peace I never knew before!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my way has brighter grown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Since I learned to trust Him more.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612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06D75B2-F1EF-450D-87F1-DA21DA468B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87199"/>
            <a:ext cx="9144000" cy="2683601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But He called me closer to Him,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Bade my doubts and fears all cease,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And, when I had fully yielded,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Filled my soul with perfect peace.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9611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06D75B2-F1EF-450D-87F1-DA21DA468B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78491"/>
            <a:ext cx="9144000" cy="2701018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the peace my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gives,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Peace I never knew before!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my way has brighter grown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Since I learned to trust Him more.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23127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06D75B2-F1EF-450D-87F1-DA21DA468B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87199"/>
            <a:ext cx="9144000" cy="2683601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Now I'm trusting every moment,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Nothing less can be enough;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my Savior bears me gently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O'er the places once so rough.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1819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06D75B2-F1EF-450D-87F1-DA21DA468B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78491"/>
            <a:ext cx="9144000" cy="2701018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the peace my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gives,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Peace I never knew before!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my way has brighter grown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Since I learned to trust Him more.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352E164-1DDE-4146-0500-ED4F767EF3E5}"/>
              </a:ext>
            </a:extLst>
          </p:cNvPr>
          <p:cNvSpPr txBox="1"/>
          <p:nvPr/>
        </p:nvSpPr>
        <p:spPr>
          <a:xfrm>
            <a:off x="191588" y="6060218"/>
            <a:ext cx="2664823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</a:rPr>
              <a:t>Once I thought I walked with Jesus</a:t>
            </a:r>
          </a:p>
          <a:p>
            <a:r>
              <a:rPr lang="en-US" sz="1050" dirty="0">
                <a:solidFill>
                  <a:schemeClr val="bg1"/>
                </a:solidFill>
              </a:rPr>
              <a:t>Francis Augustus Blackmer (1855-1930)</a:t>
            </a:r>
          </a:p>
          <a:p>
            <a:r>
              <a:rPr lang="en-US" sz="1050" dirty="0">
                <a:solidFill>
                  <a:schemeClr val="bg1"/>
                </a:solidFill>
              </a:rPr>
              <a:t>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29254685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217</Words>
  <Application>Microsoft Office PowerPoint</Application>
  <PresentationFormat>Widescreen</PresentationFormat>
  <Paragraphs>10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2022-08-11T05:31:17Z</dcterms:created>
  <dcterms:modified xsi:type="dcterms:W3CDTF">2023-07-24T03:45:19Z</dcterms:modified>
</cp:coreProperties>
</file>